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70" r:id="rId10"/>
    <p:sldId id="266" r:id="rId11"/>
    <p:sldId id="271"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40" autoAdjust="0"/>
  </p:normalViewPr>
  <p:slideViewPr>
    <p:cSldViewPr>
      <p:cViewPr varScale="1">
        <p:scale>
          <a:sx n="53" d="100"/>
          <a:sy n="53" d="100"/>
        </p:scale>
        <p:origin x="-96"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Τρι 5/12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09677-00E2-477A-B12D-44F4CEE8A644}" type="datetimeFigureOut">
              <a:rPr lang="el-GR" smtClean="0"/>
              <a:t>Τρι 5/12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4DFA9-3522-4FFF-A226-014705F8294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285728"/>
            <a:ext cx="7772400" cy="1470025"/>
          </a:xfrm>
        </p:spPr>
        <p:txBody>
          <a:bodyPr/>
          <a:lstStyle/>
          <a:p>
            <a:r>
              <a:rPr lang="en-US" dirty="0" smtClean="0"/>
              <a:t>Mobile App Development</a:t>
            </a:r>
            <a:endParaRPr lang="el-GR" dirty="0"/>
          </a:p>
        </p:txBody>
      </p:sp>
      <p:pic>
        <p:nvPicPr>
          <p:cNvPr id="4" name="3 - Εικόνα" descr="mobil-app-deve.png"/>
          <p:cNvPicPr>
            <a:picLocks noChangeAspect="1"/>
          </p:cNvPicPr>
          <p:nvPr/>
        </p:nvPicPr>
        <p:blipFill>
          <a:blip r:embed="rId2"/>
          <a:stretch>
            <a:fillRect/>
          </a:stretch>
        </p:blipFill>
        <p:spPr>
          <a:xfrm>
            <a:off x="2285984" y="1928802"/>
            <a:ext cx="4473698" cy="43338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n-US" dirty="0" smtClean="0"/>
              <a:t>Windows Phone</a:t>
            </a:r>
            <a:endParaRPr lang="el-GR" dirty="0"/>
          </a:p>
        </p:txBody>
      </p:sp>
      <p:sp>
        <p:nvSpPr>
          <p:cNvPr id="3" name="2 - Θέση περιεχομένου"/>
          <p:cNvSpPr>
            <a:spLocks noGrp="1"/>
          </p:cNvSpPr>
          <p:nvPr>
            <p:ph idx="1"/>
          </p:nvPr>
        </p:nvSpPr>
        <p:spPr>
          <a:xfrm>
            <a:off x="457200" y="1071546"/>
            <a:ext cx="8229600" cy="5572164"/>
          </a:xfrm>
        </p:spPr>
        <p:txBody>
          <a:bodyPr/>
          <a:lstStyle/>
          <a:p>
            <a:pPr>
              <a:buNone/>
            </a:pPr>
            <a:r>
              <a:rPr lang="en-US" dirty="0" smtClean="0"/>
              <a:t>Pros</a:t>
            </a:r>
          </a:p>
          <a:p>
            <a:r>
              <a:rPr lang="en-US" dirty="0" smtClean="0"/>
              <a:t>Simplicity</a:t>
            </a:r>
          </a:p>
          <a:p>
            <a:r>
              <a:rPr lang="en-US" dirty="0" smtClean="0"/>
              <a:t>Stability</a:t>
            </a:r>
          </a:p>
          <a:p>
            <a:r>
              <a:rPr lang="en-US" dirty="0" smtClean="0"/>
              <a:t>Personalisable</a:t>
            </a:r>
          </a:p>
          <a:p>
            <a:r>
              <a:rPr lang="en-US" dirty="0" smtClean="0"/>
              <a:t>Innovative software features</a:t>
            </a:r>
          </a:p>
          <a:p>
            <a:pPr>
              <a:buNone/>
            </a:pPr>
            <a:r>
              <a:rPr lang="en-US" dirty="0" smtClean="0"/>
              <a:t>Cons</a:t>
            </a:r>
          </a:p>
          <a:p>
            <a:r>
              <a:rPr lang="en-US" dirty="0" smtClean="0"/>
              <a:t>Apps. There is a huge lack of apps for Windows Phone users.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n-US" dirty="0" smtClean="0"/>
              <a:t>Mobile App Uses</a:t>
            </a:r>
            <a:endParaRPr lang="el-GR" dirty="0"/>
          </a:p>
        </p:txBody>
      </p:sp>
      <p:sp>
        <p:nvSpPr>
          <p:cNvPr id="3" name="2 - Θέση περιεχομένου"/>
          <p:cNvSpPr>
            <a:spLocks noGrp="1"/>
          </p:cNvSpPr>
          <p:nvPr>
            <p:ph idx="1"/>
          </p:nvPr>
        </p:nvSpPr>
        <p:spPr>
          <a:xfrm>
            <a:off x="457200" y="1000108"/>
            <a:ext cx="8229600" cy="5857892"/>
          </a:xfrm>
        </p:spPr>
        <p:txBody>
          <a:bodyPr>
            <a:normAutofit fontScale="92500" lnSpcReduction="10000"/>
          </a:bodyPr>
          <a:lstStyle/>
          <a:p>
            <a:pPr>
              <a:buNone/>
            </a:pPr>
            <a:r>
              <a:rPr lang="en-US" dirty="0" smtClean="0"/>
              <a:t>	As we see in our everyday experience with mobile apps there is a huge variety in what they are used for. This variety starts from updating your social media to helping you navigate through a new town. When combined with the right kind of accessories the number of uses expands even more. As we said at the beginning a doctor can monitor his patient remotely with a wrist band, or you can monitor your exercise activity with a similar device. You can even fly a drone with your mobile phone, know where your dog is with a gps collar, get alerts from your home alarm, control your kitchen and the list goes on.</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286544"/>
          </a:xfrm>
        </p:spPr>
        <p:txBody>
          <a:bodyPr>
            <a:normAutofit fontScale="92500" lnSpcReduction="20000"/>
          </a:bodyPr>
          <a:lstStyle/>
          <a:p>
            <a:pPr>
              <a:buNone/>
            </a:pPr>
            <a:r>
              <a:rPr lang="en-US" dirty="0" smtClean="0"/>
              <a:t>	Nowadays </a:t>
            </a:r>
            <a:r>
              <a:rPr lang="en-US" dirty="0"/>
              <a:t>there is an app for everything or at least that’s what we are trying to do. When mobiles succeeded the regular home phones their only use was to make a call. Later an introduction to mobile apps came with the mobile messaging which lead to having a clock, a calendar, your agenda and all these standard things to the reach of your hand. All of the above are mobile apps that lead to more complex apps, such as connecting a wrist band to your mobile and monitoring your temperature, heart beat </a:t>
            </a:r>
            <a:r>
              <a:rPr lang="en-US" dirty="0" smtClean="0"/>
              <a:t>etc. </a:t>
            </a:r>
            <a:r>
              <a:rPr lang="en-US" dirty="0"/>
              <a:t>An app like that can help a doctor treat and monitor a patient without having the patient staying in a hospital. That’s a long way from just making phone calls, and that’s what mobile app development is used for.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What is mobile app development?</a:t>
            </a:r>
            <a:endParaRPr lang="el-GR" dirty="0"/>
          </a:p>
        </p:txBody>
      </p:sp>
      <p:sp>
        <p:nvSpPr>
          <p:cNvPr id="3" name="2 - Θέση περιεχομένου"/>
          <p:cNvSpPr>
            <a:spLocks noGrp="1"/>
          </p:cNvSpPr>
          <p:nvPr>
            <p:ph idx="1"/>
          </p:nvPr>
        </p:nvSpPr>
        <p:spPr/>
        <p:txBody>
          <a:bodyPr/>
          <a:lstStyle/>
          <a:p>
            <a:pPr>
              <a:buNone/>
            </a:pPr>
            <a:r>
              <a:rPr lang="en-US" dirty="0"/>
              <a:t>	</a:t>
            </a:r>
            <a:r>
              <a:rPr lang="en-US" dirty="0" smtClean="0"/>
              <a:t>Mobile app development is the process of creating an app by:</a:t>
            </a:r>
          </a:p>
          <a:p>
            <a:pPr marL="514350" indent="-514350">
              <a:buFont typeface="+mj-lt"/>
              <a:buAutoNum type="arabicPeriod"/>
            </a:pPr>
            <a:r>
              <a:rPr lang="en-US" dirty="0" smtClean="0"/>
              <a:t>An idea for an app</a:t>
            </a:r>
          </a:p>
          <a:p>
            <a:pPr marL="514350" indent="-514350">
              <a:buFont typeface="+mj-lt"/>
              <a:buAutoNum type="arabicPeriod"/>
            </a:pPr>
            <a:r>
              <a:rPr lang="en-US" dirty="0" smtClean="0"/>
              <a:t>Decide how it </a:t>
            </a:r>
            <a:r>
              <a:rPr lang="en-US" dirty="0"/>
              <a:t>i</a:t>
            </a:r>
            <a:r>
              <a:rPr lang="en-US" dirty="0" smtClean="0"/>
              <a:t>s going to work</a:t>
            </a:r>
          </a:p>
          <a:p>
            <a:pPr marL="514350" indent="-514350">
              <a:buFont typeface="+mj-lt"/>
              <a:buAutoNum type="arabicPeriod"/>
            </a:pPr>
            <a:r>
              <a:rPr lang="en-US" dirty="0" smtClean="0"/>
              <a:t>Design its interface for optimal use</a:t>
            </a:r>
          </a:p>
          <a:p>
            <a:pPr marL="514350" indent="-514350">
              <a:buFont typeface="+mj-lt"/>
              <a:buAutoNum type="arabicPeriod"/>
            </a:pPr>
            <a:r>
              <a:rPr lang="en-US" dirty="0" smtClean="0"/>
              <a:t>Create the app and test it a lot</a:t>
            </a:r>
          </a:p>
          <a:p>
            <a:pPr marL="514350" indent="-514350">
              <a:buFont typeface="+mj-lt"/>
              <a:buAutoNum type="arabicPeriod"/>
            </a:pPr>
            <a:r>
              <a:rPr lang="en-US" dirty="0" smtClean="0"/>
              <a:t>Submit it to the app store</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obile-dev.png"/>
          <p:cNvPicPr>
            <a:picLocks noGrp="1" noChangeAspect="1"/>
          </p:cNvPicPr>
          <p:nvPr>
            <p:ph idx="1"/>
          </p:nvPr>
        </p:nvPicPr>
        <p:blipFill>
          <a:blip r:embed="rId2"/>
          <a:stretch>
            <a:fillRect/>
          </a:stretch>
        </p:blipFill>
        <p:spPr>
          <a:xfrm>
            <a:off x="0" y="214290"/>
            <a:ext cx="9144000" cy="619271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App Design</a:t>
            </a:r>
            <a:endParaRPr lang="el-GR" dirty="0"/>
          </a:p>
        </p:txBody>
      </p:sp>
      <p:sp>
        <p:nvSpPr>
          <p:cNvPr id="3" name="2 - Θέση περιεχομένου"/>
          <p:cNvSpPr>
            <a:spLocks noGrp="1"/>
          </p:cNvSpPr>
          <p:nvPr>
            <p:ph idx="1"/>
          </p:nvPr>
        </p:nvSpPr>
        <p:spPr/>
        <p:txBody>
          <a:bodyPr/>
          <a:lstStyle/>
          <a:p>
            <a:pPr>
              <a:buNone/>
            </a:pPr>
            <a:r>
              <a:rPr lang="en-US" dirty="0"/>
              <a:t>	</a:t>
            </a:r>
            <a:r>
              <a:rPr lang="en-US" dirty="0" smtClean="0"/>
              <a:t>A big part of an app development is the design of the user interface (UI). That is because there are all kind of users and the app has to be friendly and is to use for anyone of them. It should be simple yet efficient. There is also a variety in screen sizes which cannot be ignored.</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Android, Windows and IOS</a:t>
            </a:r>
            <a:endParaRPr lang="el-GR" dirty="0"/>
          </a:p>
        </p:txBody>
      </p:sp>
      <p:pic>
        <p:nvPicPr>
          <p:cNvPr id="4" name="3 - Θέση περιεχομένου" descr="AM-Windows-Phones-to-Support-Android-and-iOS-Apps_HEADER.png"/>
          <p:cNvPicPr>
            <a:picLocks noGrp="1" noChangeAspect="1"/>
          </p:cNvPicPr>
          <p:nvPr>
            <p:ph idx="1"/>
          </p:nvPr>
        </p:nvPicPr>
        <p:blipFill>
          <a:blip r:embed="rId2"/>
          <a:stretch>
            <a:fillRect/>
          </a:stretch>
        </p:blipFill>
        <p:spPr>
          <a:xfrm>
            <a:off x="1000125" y="1829594"/>
            <a:ext cx="7143750" cy="40671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9144000" cy="4286279"/>
          </a:xfrm>
        </p:spPr>
        <p:txBody>
          <a:bodyPr/>
          <a:lstStyle/>
          <a:p>
            <a:pPr>
              <a:buNone/>
            </a:pPr>
            <a:r>
              <a:rPr lang="en-US" dirty="0" smtClean="0"/>
              <a:t>	</a:t>
            </a:r>
            <a:r>
              <a:rPr lang="en-US" dirty="0" smtClean="0"/>
              <a:t>Android, Windows and IOS are the major operating systems for mobiles and its one has different capabilities, weaknesses and strengths. An app has to be developed for its one separately in order to work properly because as we can see even their homepages are different.</a:t>
            </a:r>
            <a:endParaRPr lang="el-GR" dirty="0"/>
          </a:p>
        </p:txBody>
      </p:sp>
      <p:pic>
        <p:nvPicPr>
          <p:cNvPr id="4" name="3 - Εικόνα" descr="2017-12-05 12_59_33-Which Phone is Best_ Android vs Apple iOS vs Windows 8.jpg"/>
          <p:cNvPicPr>
            <a:picLocks noChangeAspect="1"/>
          </p:cNvPicPr>
          <p:nvPr/>
        </p:nvPicPr>
        <p:blipFill>
          <a:blip r:embed="rId2"/>
          <a:stretch>
            <a:fillRect/>
          </a:stretch>
        </p:blipFill>
        <p:spPr>
          <a:xfrm>
            <a:off x="1643042" y="3429000"/>
            <a:ext cx="5753100" cy="31527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n-US" dirty="0" smtClean="0"/>
              <a:t>Android</a:t>
            </a:r>
            <a:endParaRPr lang="el-GR" dirty="0"/>
          </a:p>
        </p:txBody>
      </p:sp>
      <p:sp>
        <p:nvSpPr>
          <p:cNvPr id="3" name="2 - Θέση περιεχομένου"/>
          <p:cNvSpPr>
            <a:spLocks noGrp="1"/>
          </p:cNvSpPr>
          <p:nvPr>
            <p:ph idx="1"/>
          </p:nvPr>
        </p:nvSpPr>
        <p:spPr>
          <a:xfrm>
            <a:off x="457200" y="928670"/>
            <a:ext cx="8229600" cy="5643602"/>
          </a:xfrm>
        </p:spPr>
        <p:txBody>
          <a:bodyPr>
            <a:normAutofit lnSpcReduction="10000"/>
          </a:bodyPr>
          <a:lstStyle/>
          <a:p>
            <a:pPr>
              <a:buNone/>
            </a:pPr>
            <a:r>
              <a:rPr lang="en-US" dirty="0" smtClean="0"/>
              <a:t>	Android is the world’s most popular mobile operating system platform. </a:t>
            </a:r>
          </a:p>
          <a:p>
            <a:pPr>
              <a:buNone/>
            </a:pPr>
            <a:r>
              <a:rPr lang="en-US" dirty="0" smtClean="0"/>
              <a:t>Pros</a:t>
            </a:r>
          </a:p>
          <a:p>
            <a:r>
              <a:rPr lang="en-US" dirty="0" smtClean="0"/>
              <a:t>Available on a large range of devices</a:t>
            </a:r>
          </a:p>
          <a:p>
            <a:r>
              <a:rPr lang="en-US" dirty="0" smtClean="0"/>
              <a:t>Flexibility</a:t>
            </a:r>
          </a:p>
          <a:p>
            <a:r>
              <a:rPr lang="en-US" dirty="0" smtClean="0"/>
              <a:t>Google services</a:t>
            </a:r>
          </a:p>
          <a:p>
            <a:r>
              <a:rPr lang="en-US" dirty="0" smtClean="0"/>
              <a:t>Widgets</a:t>
            </a:r>
          </a:p>
          <a:p>
            <a:pPr>
              <a:buNone/>
            </a:pPr>
            <a:r>
              <a:rPr lang="en-US" dirty="0" smtClean="0"/>
              <a:t>Cons</a:t>
            </a:r>
          </a:p>
          <a:p>
            <a:r>
              <a:rPr lang="en-US" dirty="0" smtClean="0"/>
              <a:t>Android is not about simplicity</a:t>
            </a:r>
          </a:p>
          <a:p>
            <a:r>
              <a:rPr lang="en-US" dirty="0" smtClean="0"/>
              <a:t>Android does not have the best reliability</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n-US" dirty="0" smtClean="0"/>
              <a:t>IOS</a:t>
            </a:r>
            <a:endParaRPr lang="el-GR" dirty="0"/>
          </a:p>
        </p:txBody>
      </p:sp>
      <p:sp>
        <p:nvSpPr>
          <p:cNvPr id="3" name="2 - Θέση περιεχομένου"/>
          <p:cNvSpPr>
            <a:spLocks noGrp="1"/>
          </p:cNvSpPr>
          <p:nvPr>
            <p:ph idx="1"/>
          </p:nvPr>
        </p:nvSpPr>
        <p:spPr>
          <a:xfrm>
            <a:off x="457200" y="1000108"/>
            <a:ext cx="8229600" cy="5572164"/>
          </a:xfrm>
        </p:spPr>
        <p:txBody>
          <a:bodyPr>
            <a:normAutofit fontScale="92500"/>
          </a:bodyPr>
          <a:lstStyle/>
          <a:p>
            <a:pPr>
              <a:buNone/>
            </a:pPr>
            <a:r>
              <a:rPr lang="en-US" dirty="0" smtClean="0"/>
              <a:t>Pros</a:t>
            </a:r>
          </a:p>
          <a:p>
            <a:r>
              <a:rPr lang="en-US" dirty="0" smtClean="0"/>
              <a:t>Simplicity is Apple’s strength </a:t>
            </a:r>
          </a:p>
          <a:p>
            <a:r>
              <a:rPr lang="en-US" dirty="0" smtClean="0"/>
              <a:t>Offers consistency across apps and platforms</a:t>
            </a:r>
          </a:p>
          <a:p>
            <a:r>
              <a:rPr lang="en-US" dirty="0" smtClean="0"/>
              <a:t>It’s hard to fault Apple’s reliability</a:t>
            </a:r>
          </a:p>
          <a:p>
            <a:r>
              <a:rPr lang="en-US" dirty="0" smtClean="0"/>
              <a:t>A lot of accessories available</a:t>
            </a:r>
          </a:p>
          <a:p>
            <a:pPr>
              <a:buNone/>
            </a:pPr>
            <a:r>
              <a:rPr lang="en-US" dirty="0" smtClean="0"/>
              <a:t>Cons</a:t>
            </a:r>
          </a:p>
          <a:p>
            <a:r>
              <a:rPr lang="en-US" dirty="0" smtClean="0"/>
              <a:t>Device range is limited</a:t>
            </a:r>
          </a:p>
          <a:p>
            <a:r>
              <a:rPr lang="en-US" dirty="0" smtClean="0"/>
              <a:t>Apple devices have apps but no tiles or widgets</a:t>
            </a:r>
          </a:p>
          <a:p>
            <a:r>
              <a:rPr lang="en-US" dirty="0" smtClean="0"/>
              <a:t>Products are not that personalisable</a:t>
            </a:r>
          </a:p>
          <a:p>
            <a:r>
              <a:rPr lang="en-US" dirty="0" smtClean="0"/>
              <a:t>Price. iPhones are expensive</a:t>
            </a: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91</Words>
  <Application>Microsoft Office PowerPoint</Application>
  <PresentationFormat>Προβολή στην οθόνη (4:3)</PresentationFormat>
  <Paragraphs>44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Mobile App Development</vt:lpstr>
      <vt:lpstr>Διαφάνεια 2</vt:lpstr>
      <vt:lpstr>What is mobile app development?</vt:lpstr>
      <vt:lpstr>Διαφάνεια 4</vt:lpstr>
      <vt:lpstr>App Design</vt:lpstr>
      <vt:lpstr>Android, Windows and IOS</vt:lpstr>
      <vt:lpstr>Διαφάνεια 7</vt:lpstr>
      <vt:lpstr>Android</vt:lpstr>
      <vt:lpstr>IOS</vt:lpstr>
      <vt:lpstr>Windows Phone</vt:lpstr>
      <vt:lpstr>Mobile App Uses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 Development</dc:title>
  <dc:creator>Padrino</dc:creator>
  <cp:lastModifiedBy>Padrino</cp:lastModifiedBy>
  <cp:revision>8</cp:revision>
  <dcterms:created xsi:type="dcterms:W3CDTF">2017-12-05T10:18:58Z</dcterms:created>
  <dcterms:modified xsi:type="dcterms:W3CDTF">2017-12-05T11:29:31Z</dcterms:modified>
</cp:coreProperties>
</file>